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2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2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920" autoAdjust="0"/>
  </p:normalViewPr>
  <p:slideViewPr>
    <p:cSldViewPr snapToGrid="0">
      <p:cViewPr varScale="1">
        <p:scale>
          <a:sx n="37" d="100"/>
          <a:sy n="37" d="100"/>
        </p:scale>
        <p:origin x="12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41130-F429-4073-8630-29BD1FDF6120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807CA-C375-4064-B6A5-851C937AD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69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siêu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siêu</a:t>
            </a:r>
            <a:r>
              <a:rPr lang="en-US" baseline="0" dirty="0" smtClean="0"/>
              <a:t> B </a:t>
            </a:r>
            <a:r>
              <a:rPr lang="en-US" baseline="0" dirty="0" err="1" smtClean="0"/>
              <a:t>dưới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tử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siêu</a:t>
            </a:r>
            <a:r>
              <a:rPr lang="en-US" baseline="0" dirty="0" smtClean="0"/>
              <a:t> vi 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27nm.</a:t>
            </a:r>
          </a:p>
          <a:p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siêu</a:t>
            </a:r>
            <a:r>
              <a:rPr lang="en-US" baseline="0" dirty="0" smtClean="0"/>
              <a:t> vi B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vẹn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virion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tiểu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42nm</a:t>
            </a:r>
          </a:p>
          <a:p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siêu</a:t>
            </a:r>
            <a:r>
              <a:rPr lang="en-US" baseline="0" dirty="0" smtClean="0"/>
              <a:t> vi B,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siêu</a:t>
            </a:r>
            <a:r>
              <a:rPr lang="en-US" baseline="0" dirty="0" smtClean="0"/>
              <a:t> vi B </a:t>
            </a:r>
            <a:r>
              <a:rPr lang="en-US" baseline="0" dirty="0" err="1" smtClean="0"/>
              <a:t>hoàn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chỉnh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07CA-C375-4064-B6A5-851C937AD1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62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B </a:t>
            </a:r>
            <a:r>
              <a:rPr lang="en-US" baseline="0" dirty="0" err="1" smtClean="0"/>
              <a:t>xét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anti </a:t>
            </a:r>
            <a:r>
              <a:rPr lang="en-US" baseline="0" dirty="0" err="1" smtClean="0"/>
              <a:t>HBc</a:t>
            </a:r>
            <a:endParaRPr lang="en-US" baseline="0" dirty="0" smtClean="0"/>
          </a:p>
          <a:p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HbsAg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6 </a:t>
            </a:r>
            <a:r>
              <a:rPr lang="en-US" baseline="0" dirty="0" err="1" smtClean="0"/>
              <a:t>tháng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anti HBs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10mIU/L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đời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HBsAg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anti HBs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sổ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xn</a:t>
            </a:r>
            <a:r>
              <a:rPr lang="en-US" baseline="0" dirty="0" smtClean="0"/>
              <a:t> IgM anti </a:t>
            </a:r>
            <a:r>
              <a:rPr lang="en-US" baseline="0" dirty="0" err="1" smtClean="0"/>
              <a:t>HBc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07CA-C375-4064-B6A5-851C937AD1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26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minh </a:t>
            </a:r>
            <a:r>
              <a:rPr lang="en-US" baseline="0" dirty="0" err="1" smtClean="0"/>
              <a:t>họa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siêu</a:t>
            </a:r>
            <a:r>
              <a:rPr lang="en-US" baseline="0" dirty="0" smtClean="0"/>
              <a:t> vi B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sang </a:t>
            </a:r>
            <a:r>
              <a:rPr lang="en-US" baseline="0" dirty="0" err="1" smtClean="0"/>
              <a:t>mạn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HBsAg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tháng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07CA-C375-4064-B6A5-851C937AD1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84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siêu</a:t>
            </a:r>
            <a:r>
              <a:rPr lang="en-US" baseline="0" dirty="0" smtClean="0"/>
              <a:t> vi C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sang </a:t>
            </a:r>
            <a:r>
              <a:rPr lang="en-US" baseline="0" dirty="0" err="1" smtClean="0"/>
              <a:t>mạn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</a:t>
            </a:r>
            <a:r>
              <a:rPr lang="en-US" baseline="0" dirty="0" smtClean="0"/>
              <a:t> HCV RNA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sớm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siêu</a:t>
            </a:r>
            <a:r>
              <a:rPr lang="en-US" baseline="0" dirty="0" smtClean="0"/>
              <a:t> vi B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anti HCV (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xn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8-12 </a:t>
            </a:r>
            <a:r>
              <a:rPr lang="en-US" baseline="0" dirty="0" err="1" smtClean="0"/>
              <a:t>tuần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xúc</a:t>
            </a:r>
            <a:r>
              <a:rPr lang="en-US" baseline="0" dirty="0" smtClean="0"/>
              <a:t>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07CA-C375-4064-B6A5-851C937AD1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65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Giống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20-25%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 ở TCN 2,3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kỳ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07CA-C375-4064-B6A5-851C937AD1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79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siêu</a:t>
            </a:r>
            <a:r>
              <a:rPr lang="en-US" baseline="0" dirty="0" smtClean="0"/>
              <a:t> vi C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8-12 </a:t>
            </a:r>
            <a:r>
              <a:rPr lang="en-US" baseline="0" dirty="0" err="1" smtClean="0"/>
              <a:t>tuần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07CA-C375-4064-B6A5-851C937AD1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Suy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80%,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hiên</a:t>
            </a:r>
            <a:r>
              <a:rPr lang="en-US" baseline="0" dirty="0" smtClean="0"/>
              <a:t> nay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chế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07CA-C375-4064-B6A5-851C937AD16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52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siêu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vàng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mật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béo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ruột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béo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béo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chịu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hơi</a:t>
            </a:r>
            <a:endParaRPr lang="en-US" baseline="0" dirty="0" smtClean="0"/>
          </a:p>
          <a:p>
            <a:r>
              <a:rPr lang="en-US" baseline="0" dirty="0" err="1" smtClean="0"/>
              <a:t>Bn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ói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ói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buổi</a:t>
            </a:r>
            <a:r>
              <a:rPr lang="en-US" baseline="0" dirty="0" smtClean="0"/>
              <a:t> sang.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07CA-C375-4064-B6A5-851C937AD16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91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07CA-C375-4064-B6A5-851C937AD16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75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dõi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3-5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vòng</a:t>
            </a:r>
            <a:r>
              <a:rPr lang="en-US" baseline="0" dirty="0" smtClean="0"/>
              <a:t> 7-10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vàng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bn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thiện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07CA-C375-4064-B6A5-851C937AD16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37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07CA-C375-4064-B6A5-851C937AD16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04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Siêu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tĩnh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07CA-C375-4064-B6A5-851C937AD1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46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07CA-C375-4064-B6A5-851C937AD1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36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thủy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sò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ốc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hỏi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E.</a:t>
            </a:r>
          </a:p>
          <a:p>
            <a:r>
              <a:rPr lang="en-US" baseline="0" dirty="0" smtClean="0"/>
              <a:t>Ý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B,C,D.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07CA-C375-4064-B6A5-851C937AD1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19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07CA-C375-4064-B6A5-851C937AD1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56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07CA-C375-4064-B6A5-851C937AD1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64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Bn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mỏi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siêu</a:t>
            </a:r>
            <a:r>
              <a:rPr lang="en-US" baseline="0" dirty="0" smtClean="0"/>
              <a:t> 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07CA-C375-4064-B6A5-851C937AD1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94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bn</a:t>
            </a:r>
            <a:r>
              <a:rPr lang="en-US" dirty="0" smtClean="0"/>
              <a:t> </a:t>
            </a:r>
            <a:r>
              <a:rPr lang="en-US" dirty="0" err="1" smtClean="0"/>
              <a:t>bước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phục</a:t>
            </a:r>
            <a:r>
              <a:rPr lang="en-US" baseline="0" dirty="0" smtClean="0"/>
              <a:t> ALT </a:t>
            </a:r>
            <a:r>
              <a:rPr lang="en-US" baseline="0" dirty="0" err="1" smtClean="0"/>
              <a:t>bắt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dần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vòng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tháng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ý: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men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07CA-C375-4064-B6A5-851C937AD1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31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minh </a:t>
            </a:r>
            <a:r>
              <a:rPr lang="en-US" baseline="0" dirty="0" err="1" smtClean="0"/>
              <a:t>họa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siêu</a:t>
            </a:r>
            <a:r>
              <a:rPr lang="en-US" baseline="0" dirty="0" smtClean="0"/>
              <a:t> vi A.</a:t>
            </a:r>
          </a:p>
          <a:p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siêu</a:t>
            </a:r>
            <a:r>
              <a:rPr lang="en-US" baseline="0" dirty="0" smtClean="0"/>
              <a:t> vi 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đỉnh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vàng</a:t>
            </a:r>
            <a:r>
              <a:rPr lang="en-US" baseline="0" dirty="0" smtClean="0"/>
              <a:t> da hay men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lây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siêu</a:t>
            </a:r>
            <a:r>
              <a:rPr lang="en-US" baseline="0" dirty="0" smtClean="0"/>
              <a:t> vi A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IgM.</a:t>
            </a:r>
          </a:p>
          <a:p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siêu</a:t>
            </a:r>
            <a:r>
              <a:rPr lang="en-US" baseline="0" dirty="0" smtClean="0"/>
              <a:t> vi 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yếu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: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sang </a:t>
            </a:r>
            <a:r>
              <a:rPr lang="en-US" baseline="0" dirty="0" err="1" smtClean="0"/>
              <a:t>mạn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 Do (!)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HAV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mẹ</a:t>
            </a:r>
            <a:r>
              <a:rPr lang="en-US" baseline="0" dirty="0" smtClean="0"/>
              <a:t> sang con,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anti HAV IgG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đời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07CA-C375-4064-B6A5-851C937AD1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21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38C8-63F7-4D42-B6CC-9BDB69231D49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89A4E-F9D7-414C-B79C-6C5446F3C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9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38C8-63F7-4D42-B6CC-9BDB69231D49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89A4E-F9D7-414C-B79C-6C5446F3C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30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38C8-63F7-4D42-B6CC-9BDB69231D49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89A4E-F9D7-414C-B79C-6C5446F3C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74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38C8-63F7-4D42-B6CC-9BDB69231D49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89A4E-F9D7-414C-B79C-6C5446F3C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3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38C8-63F7-4D42-B6CC-9BDB69231D49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89A4E-F9D7-414C-B79C-6C5446F3C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86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38C8-63F7-4D42-B6CC-9BDB69231D49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89A4E-F9D7-414C-B79C-6C5446F3C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1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38C8-63F7-4D42-B6CC-9BDB69231D49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89A4E-F9D7-414C-B79C-6C5446F3C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38C8-63F7-4D42-B6CC-9BDB69231D49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89A4E-F9D7-414C-B79C-6C5446F3C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47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38C8-63F7-4D42-B6CC-9BDB69231D49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89A4E-F9D7-414C-B79C-6C5446F3C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63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38C8-63F7-4D42-B6CC-9BDB69231D49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89A4E-F9D7-414C-B79C-6C5446F3C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38C8-63F7-4D42-B6CC-9BDB69231D49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89A4E-F9D7-414C-B79C-6C5446F3C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2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538C8-63F7-4D42-B6CC-9BDB69231D49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89A4E-F9D7-414C-B79C-6C5446F3C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97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768" y="0"/>
            <a:ext cx="9178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90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045" y="0"/>
            <a:ext cx="8995694" cy="667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93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366" y="0"/>
            <a:ext cx="9377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8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4727" y="2698461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727" y="-21458"/>
            <a:ext cx="9253683" cy="687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6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590" y="0"/>
            <a:ext cx="9224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71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76" y="0"/>
            <a:ext cx="9283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03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188" y="-1"/>
            <a:ext cx="9275230" cy="68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3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974" y="0"/>
            <a:ext cx="9098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53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64" y="-12471"/>
            <a:ext cx="9360283" cy="68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99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4344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684" y="0"/>
            <a:ext cx="912863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55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4" y="-62588"/>
            <a:ext cx="9281729" cy="69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9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92" y="0"/>
            <a:ext cx="9027032" cy="673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0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26" y="-28632"/>
            <a:ext cx="9244113" cy="688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58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78" y="0"/>
            <a:ext cx="93156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30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475" y="0"/>
            <a:ext cx="9339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01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364" y="-1"/>
            <a:ext cx="921327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81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851" y="0"/>
            <a:ext cx="9272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46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395" y="0"/>
            <a:ext cx="916320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20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79" y="3421379"/>
            <a:ext cx="15241" cy="15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822" y="0"/>
            <a:ext cx="9182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88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572" y="0"/>
            <a:ext cx="9108591" cy="672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29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003" y="0"/>
            <a:ext cx="9205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00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54" y="-1"/>
            <a:ext cx="9062925" cy="66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49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12" y="0"/>
            <a:ext cx="9166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77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20" y="7230"/>
            <a:ext cx="9214686" cy="685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09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61" y="100630"/>
            <a:ext cx="9158466" cy="67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67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18" y="0"/>
            <a:ext cx="9236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9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378" y="0"/>
            <a:ext cx="9217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03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56" y="0"/>
            <a:ext cx="886848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84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-89171"/>
            <a:ext cx="9329058" cy="694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80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801</Words>
  <Application>Microsoft Office PowerPoint</Application>
  <PresentationFormat>Widescreen</PresentationFormat>
  <Paragraphs>50</Paragraphs>
  <Slides>29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23</cp:revision>
  <dcterms:created xsi:type="dcterms:W3CDTF">2020-09-27T05:38:46Z</dcterms:created>
  <dcterms:modified xsi:type="dcterms:W3CDTF">2020-09-27T07:41:59Z</dcterms:modified>
</cp:coreProperties>
</file>